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320" y="-6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60983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扉</a:t>
            </a:r>
            <a:r>
              <a:rPr lang="ja-JP" altLang="en-US" sz="15000" dirty="0" smtClean="0"/>
              <a:t>を</a:t>
            </a:r>
            <a:endParaRPr lang="en-US" altLang="ja-JP" sz="15000" dirty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50993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</a:t>
            </a:r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0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閉めて下さい</a:t>
            </a:r>
            <a:endParaRPr kumimoji="1" lang="ja-JP" altLang="en-US" sz="10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843014" y="603222"/>
            <a:ext cx="4035726" cy="5781934"/>
            <a:chOff x="2522729" y="2668675"/>
            <a:chExt cx="1215136" cy="1740911"/>
          </a:xfrm>
        </p:grpSpPr>
        <p:sp>
          <p:nvSpPr>
            <p:cNvPr id="14" name="角丸四角形 13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円/楕円 22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13919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扉を閉めて下さい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518949" y="1031487"/>
            <a:ext cx="2683856" cy="3845128"/>
            <a:chOff x="2522729" y="2668675"/>
            <a:chExt cx="1215136" cy="1740911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72549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本当に閉まった？確認した？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5364215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扉を閉めて下さい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635279" y="1522978"/>
            <a:ext cx="2451196" cy="3511798"/>
            <a:chOff x="2522729" y="2668675"/>
            <a:chExt cx="1215136" cy="1740911"/>
          </a:xfrm>
        </p:grpSpPr>
        <p:sp>
          <p:nvSpPr>
            <p:cNvPr id="28" name="角丸四角形 27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ご協力お願いします</a:t>
            </a:r>
            <a:endParaRPr kumimoji="1"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0" y="5364215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 smtClean="0">
                <a:solidFill>
                  <a:srgbClr val="FFFF00"/>
                </a:solidFill>
              </a:rPr>
              <a:t>扉を閉めて下さい</a:t>
            </a:r>
            <a:endParaRPr lang="ja-JP" altLang="en-US" sz="8000" dirty="0">
              <a:solidFill>
                <a:srgbClr val="FFFF00"/>
              </a:solidFill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3635279" y="1522978"/>
            <a:ext cx="2451196" cy="3511798"/>
            <a:chOff x="2522729" y="2668675"/>
            <a:chExt cx="1215136" cy="1740911"/>
          </a:xfrm>
        </p:grpSpPr>
        <p:sp>
          <p:nvSpPr>
            <p:cNvPr id="28" name="角丸四角形 27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225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pop479_扉を閉めて下さい</dc:title>
  <dc:subject>pop479_扉を閉めて下さい</dc:subject>
  <dc:creator>http://www.digipot.net</dc:creator>
  <cp:lastModifiedBy/>
  <cp:revision>1</cp:revision>
  <dcterms:created xsi:type="dcterms:W3CDTF">2015-01-17T05:04:59Z</dcterms:created>
  <dcterms:modified xsi:type="dcterms:W3CDTF">2015-01-17T05:05:03Z</dcterms:modified>
  <cp:version>1</cp:version>
</cp:coreProperties>
</file>