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3" r:id="rId4"/>
    <p:sldId id="282" r:id="rId5"/>
    <p:sldId id="283" r:id="rId6"/>
    <p:sldId id="284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1320" y="-62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960983"/>
            <a:ext cx="9900055" cy="501675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扉</a:t>
            </a:r>
            <a:r>
              <a:rPr lang="ja-JP" altLang="en-US" sz="15000" dirty="0" smtClean="0"/>
              <a:t>を</a:t>
            </a:r>
            <a:endParaRPr lang="en-US" altLang="ja-JP" sz="15000" dirty="0"/>
          </a:p>
          <a:p>
            <a:r>
              <a:rPr lang="ja-JP" altLang="en-US" sz="10400" dirty="0" smtClean="0"/>
              <a:t>閉めて下さい</a:t>
            </a:r>
            <a:endParaRPr lang="ja-JP" altLang="en-US" sz="10400" dirty="0"/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1050993"/>
            <a:ext cx="9900055" cy="501675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21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扉</a:t>
            </a:r>
            <a:r>
              <a:rPr kumimoji="1" lang="ja-JP" altLang="en-US" sz="15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kumimoji="1" lang="en-US" altLang="ja-JP" sz="150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04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閉めて下さい</a:t>
            </a:r>
            <a:endParaRPr kumimoji="1" lang="ja-JP" altLang="en-US" sz="104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101138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グループ化 12"/>
          <p:cNvGrpSpPr/>
          <p:nvPr/>
        </p:nvGrpSpPr>
        <p:grpSpPr>
          <a:xfrm>
            <a:off x="2843014" y="603222"/>
            <a:ext cx="4035726" cy="5781934"/>
            <a:chOff x="2522729" y="2668675"/>
            <a:chExt cx="1215136" cy="1740911"/>
          </a:xfrm>
        </p:grpSpPr>
        <p:sp>
          <p:nvSpPr>
            <p:cNvPr id="14" name="角丸四角形 13"/>
            <p:cNvSpPr/>
            <p:nvPr/>
          </p:nvSpPr>
          <p:spPr bwMode="auto">
            <a:xfrm>
              <a:off x="2522729" y="2668675"/>
              <a:ext cx="1215136" cy="1700429"/>
            </a:xfrm>
            <a:prstGeom prst="roundRect">
              <a:avLst>
                <a:gd name="adj" fmla="val 4251"/>
              </a:avLst>
            </a:prstGeom>
            <a:solidFill>
              <a:srgbClr val="CC66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角丸四角形 14"/>
            <p:cNvSpPr/>
            <p:nvPr/>
          </p:nvSpPr>
          <p:spPr bwMode="auto">
            <a:xfrm>
              <a:off x="2612740" y="2747101"/>
              <a:ext cx="1035115" cy="1622003"/>
            </a:xfrm>
            <a:prstGeom prst="roundRect">
              <a:avLst>
                <a:gd name="adj" fmla="val 4251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角丸四角形 112"/>
            <p:cNvSpPr/>
            <p:nvPr/>
          </p:nvSpPr>
          <p:spPr bwMode="auto">
            <a:xfrm>
              <a:off x="2605088" y="2682807"/>
              <a:ext cx="907753" cy="1726779"/>
            </a:xfrm>
            <a:custGeom>
              <a:avLst/>
              <a:gdLst>
                <a:gd name="connsiteX0" fmla="*/ 0 w 900100"/>
                <a:gd name="connsiteY0" fmla="*/ 38263 h 1622003"/>
                <a:gd name="connsiteX1" fmla="*/ 38263 w 900100"/>
                <a:gd name="connsiteY1" fmla="*/ 0 h 1622003"/>
                <a:gd name="connsiteX2" fmla="*/ 861837 w 900100"/>
                <a:gd name="connsiteY2" fmla="*/ 0 h 1622003"/>
                <a:gd name="connsiteX3" fmla="*/ 900100 w 900100"/>
                <a:gd name="connsiteY3" fmla="*/ 38263 h 1622003"/>
                <a:gd name="connsiteX4" fmla="*/ 900100 w 900100"/>
                <a:gd name="connsiteY4" fmla="*/ 1583740 h 1622003"/>
                <a:gd name="connsiteX5" fmla="*/ 861837 w 900100"/>
                <a:gd name="connsiteY5" fmla="*/ 1622003 h 1622003"/>
                <a:gd name="connsiteX6" fmla="*/ 38263 w 900100"/>
                <a:gd name="connsiteY6" fmla="*/ 1622003 h 1622003"/>
                <a:gd name="connsiteX7" fmla="*/ 0 w 900100"/>
                <a:gd name="connsiteY7" fmla="*/ 1583740 h 1622003"/>
                <a:gd name="connsiteX8" fmla="*/ 0 w 900100"/>
                <a:gd name="connsiteY8" fmla="*/ 38263 h 1622003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40645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48034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93278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00100" h="1726779">
                  <a:moveTo>
                    <a:pt x="0" y="102557"/>
                  </a:moveTo>
                  <a:cubicBezTo>
                    <a:pt x="0" y="81425"/>
                    <a:pt x="17131" y="64294"/>
                    <a:pt x="38263" y="64294"/>
                  </a:cubicBezTo>
                  <a:lnTo>
                    <a:pt x="857075" y="0"/>
                  </a:lnTo>
                  <a:cubicBezTo>
                    <a:pt x="878207" y="0"/>
                    <a:pt x="900100" y="19513"/>
                    <a:pt x="900100" y="40645"/>
                  </a:cubicBezTo>
                  <a:lnTo>
                    <a:pt x="900100" y="1693278"/>
                  </a:lnTo>
                  <a:cubicBezTo>
                    <a:pt x="900100" y="1714410"/>
                    <a:pt x="880588" y="1726779"/>
                    <a:pt x="859456" y="1726779"/>
                  </a:cubicBezTo>
                  <a:lnTo>
                    <a:pt x="38263" y="1686297"/>
                  </a:lnTo>
                  <a:cubicBezTo>
                    <a:pt x="17131" y="1686297"/>
                    <a:pt x="0" y="1669166"/>
                    <a:pt x="0" y="1648034"/>
                  </a:cubicBezTo>
                  <a:lnTo>
                    <a:pt x="0" y="102557"/>
                  </a:lnTo>
                  <a:close/>
                </a:path>
              </a:pathLst>
            </a:custGeom>
            <a:solidFill>
              <a:srgbClr val="C0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円/楕円 16"/>
            <p:cNvSpPr/>
            <p:nvPr/>
          </p:nvSpPr>
          <p:spPr bwMode="auto">
            <a:xfrm>
              <a:off x="3350250" y="3518148"/>
              <a:ext cx="116160" cy="11616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円/楕円 17"/>
            <p:cNvSpPr/>
            <p:nvPr/>
          </p:nvSpPr>
          <p:spPr bwMode="auto">
            <a:xfrm>
              <a:off x="3258814" y="3484792"/>
              <a:ext cx="182872" cy="18287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円/楕円 18"/>
            <p:cNvSpPr/>
            <p:nvPr/>
          </p:nvSpPr>
          <p:spPr bwMode="auto">
            <a:xfrm>
              <a:off x="3255931" y="3496196"/>
              <a:ext cx="160064" cy="160064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/>
            <p:cNvSpPr/>
            <p:nvPr/>
          </p:nvSpPr>
          <p:spPr bwMode="auto">
            <a:xfrm>
              <a:off x="274132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1" name="円/楕円 20"/>
            <p:cNvSpPr/>
            <p:nvPr/>
          </p:nvSpPr>
          <p:spPr bwMode="auto">
            <a:xfrm>
              <a:off x="282976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" name="円/楕円 21"/>
            <p:cNvSpPr/>
            <p:nvPr/>
          </p:nvSpPr>
          <p:spPr bwMode="auto">
            <a:xfrm>
              <a:off x="309057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" name="円/楕円 22"/>
            <p:cNvSpPr/>
            <p:nvPr/>
          </p:nvSpPr>
          <p:spPr bwMode="auto">
            <a:xfrm>
              <a:off x="317901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円/楕円 34"/>
            <p:cNvSpPr/>
            <p:nvPr/>
          </p:nvSpPr>
          <p:spPr bwMode="auto">
            <a:xfrm>
              <a:off x="2943237" y="3225524"/>
              <a:ext cx="231454" cy="270030"/>
            </a:xfrm>
            <a:prstGeom prst="ellipse">
              <a:avLst/>
            </a:prstGeom>
            <a:solidFill>
              <a:srgbClr val="FF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円/楕円 128"/>
            <p:cNvSpPr/>
            <p:nvPr/>
          </p:nvSpPr>
          <p:spPr bwMode="auto">
            <a:xfrm>
              <a:off x="2958953" y="3335061"/>
              <a:ext cx="200026" cy="158233"/>
            </a:xfrm>
            <a:custGeom>
              <a:avLst/>
              <a:gdLst>
                <a:gd name="connsiteX0" fmla="*/ 0 w 200025"/>
                <a:gd name="connsiteY0" fmla="*/ 93404 h 186808"/>
                <a:gd name="connsiteX1" fmla="*/ 100013 w 200025"/>
                <a:gd name="connsiteY1" fmla="*/ 0 h 186808"/>
                <a:gd name="connsiteX2" fmla="*/ 200026 w 200025"/>
                <a:gd name="connsiteY2" fmla="*/ 93404 h 186808"/>
                <a:gd name="connsiteX3" fmla="*/ 100013 w 200025"/>
                <a:gd name="connsiteY3" fmla="*/ 186808 h 186808"/>
                <a:gd name="connsiteX4" fmla="*/ 0 w 200025"/>
                <a:gd name="connsiteY4" fmla="*/ 93404 h 186808"/>
                <a:gd name="connsiteX0" fmla="*/ 0 w 200026"/>
                <a:gd name="connsiteY0" fmla="*/ 93404 h 186808"/>
                <a:gd name="connsiteX1" fmla="*/ 100013 w 200026"/>
                <a:gd name="connsiteY1" fmla="*/ 0 h 186808"/>
                <a:gd name="connsiteX2" fmla="*/ 200026 w 200026"/>
                <a:gd name="connsiteY2" fmla="*/ 93404 h 186808"/>
                <a:gd name="connsiteX3" fmla="*/ 100013 w 200026"/>
                <a:gd name="connsiteY3" fmla="*/ 186808 h 186808"/>
                <a:gd name="connsiteX4" fmla="*/ 0 w 200026"/>
                <a:gd name="connsiteY4" fmla="*/ 93404 h 186808"/>
                <a:gd name="connsiteX0" fmla="*/ 0 w 200026"/>
                <a:gd name="connsiteY0" fmla="*/ 64829 h 158233"/>
                <a:gd name="connsiteX1" fmla="*/ 102394 w 200026"/>
                <a:gd name="connsiteY1" fmla="*/ 0 h 158233"/>
                <a:gd name="connsiteX2" fmla="*/ 200026 w 200026"/>
                <a:gd name="connsiteY2" fmla="*/ 64829 h 158233"/>
                <a:gd name="connsiteX3" fmla="*/ 100013 w 200026"/>
                <a:gd name="connsiteY3" fmla="*/ 158233 h 158233"/>
                <a:gd name="connsiteX4" fmla="*/ 0 w 200026"/>
                <a:gd name="connsiteY4" fmla="*/ 64829 h 158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6" h="158233">
                  <a:moveTo>
                    <a:pt x="0" y="64829"/>
                  </a:moveTo>
                  <a:cubicBezTo>
                    <a:pt x="0" y="13243"/>
                    <a:pt x="47158" y="0"/>
                    <a:pt x="102394" y="0"/>
                  </a:cubicBezTo>
                  <a:cubicBezTo>
                    <a:pt x="157630" y="0"/>
                    <a:pt x="200026" y="13243"/>
                    <a:pt x="200026" y="64829"/>
                  </a:cubicBezTo>
                  <a:cubicBezTo>
                    <a:pt x="200026" y="116415"/>
                    <a:pt x="155249" y="158233"/>
                    <a:pt x="100013" y="158233"/>
                  </a:cubicBezTo>
                  <a:cubicBezTo>
                    <a:pt x="44777" y="158233"/>
                    <a:pt x="0" y="116415"/>
                    <a:pt x="0" y="64829"/>
                  </a:cubicBezTo>
                  <a:close/>
                </a:path>
              </a:pathLst>
            </a:custGeom>
            <a:solidFill>
              <a:srgbClr val="FF3399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/>
        </p:nvSpPr>
        <p:spPr>
          <a:xfrm>
            <a:off x="0" y="5139190"/>
            <a:ext cx="9905999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>
                <a:solidFill>
                  <a:srgbClr val="FFFF00"/>
                </a:solidFill>
              </a:rPr>
              <a:t>扉を閉めて下さい</a:t>
            </a:r>
            <a:endParaRPr lang="ja-JP" altLang="en-US" sz="8000" dirty="0">
              <a:solidFill>
                <a:srgbClr val="FFFF00"/>
              </a:solidFill>
            </a:endParaRPr>
          </a:p>
        </p:txBody>
      </p:sp>
      <p:grpSp>
        <p:nvGrpSpPr>
          <p:cNvPr id="25" name="グループ化 24"/>
          <p:cNvGrpSpPr/>
          <p:nvPr/>
        </p:nvGrpSpPr>
        <p:grpSpPr>
          <a:xfrm>
            <a:off x="3518949" y="1031487"/>
            <a:ext cx="2683856" cy="3845128"/>
            <a:chOff x="2522729" y="2668675"/>
            <a:chExt cx="1215136" cy="1740911"/>
          </a:xfrm>
        </p:grpSpPr>
        <p:sp>
          <p:nvSpPr>
            <p:cNvPr id="26" name="角丸四角形 25"/>
            <p:cNvSpPr/>
            <p:nvPr/>
          </p:nvSpPr>
          <p:spPr bwMode="auto">
            <a:xfrm>
              <a:off x="2522729" y="2668675"/>
              <a:ext cx="1215136" cy="1700429"/>
            </a:xfrm>
            <a:prstGeom prst="roundRect">
              <a:avLst>
                <a:gd name="adj" fmla="val 4251"/>
              </a:avLst>
            </a:prstGeom>
            <a:solidFill>
              <a:srgbClr val="CC66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角丸四角形 26"/>
            <p:cNvSpPr/>
            <p:nvPr/>
          </p:nvSpPr>
          <p:spPr bwMode="auto">
            <a:xfrm>
              <a:off x="2612740" y="2747101"/>
              <a:ext cx="1035115" cy="1622003"/>
            </a:xfrm>
            <a:prstGeom prst="roundRect">
              <a:avLst>
                <a:gd name="adj" fmla="val 4251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角丸四角形 112"/>
            <p:cNvSpPr/>
            <p:nvPr/>
          </p:nvSpPr>
          <p:spPr bwMode="auto">
            <a:xfrm>
              <a:off x="2605088" y="2682807"/>
              <a:ext cx="907753" cy="1726779"/>
            </a:xfrm>
            <a:custGeom>
              <a:avLst/>
              <a:gdLst>
                <a:gd name="connsiteX0" fmla="*/ 0 w 900100"/>
                <a:gd name="connsiteY0" fmla="*/ 38263 h 1622003"/>
                <a:gd name="connsiteX1" fmla="*/ 38263 w 900100"/>
                <a:gd name="connsiteY1" fmla="*/ 0 h 1622003"/>
                <a:gd name="connsiteX2" fmla="*/ 861837 w 900100"/>
                <a:gd name="connsiteY2" fmla="*/ 0 h 1622003"/>
                <a:gd name="connsiteX3" fmla="*/ 900100 w 900100"/>
                <a:gd name="connsiteY3" fmla="*/ 38263 h 1622003"/>
                <a:gd name="connsiteX4" fmla="*/ 900100 w 900100"/>
                <a:gd name="connsiteY4" fmla="*/ 1583740 h 1622003"/>
                <a:gd name="connsiteX5" fmla="*/ 861837 w 900100"/>
                <a:gd name="connsiteY5" fmla="*/ 1622003 h 1622003"/>
                <a:gd name="connsiteX6" fmla="*/ 38263 w 900100"/>
                <a:gd name="connsiteY6" fmla="*/ 1622003 h 1622003"/>
                <a:gd name="connsiteX7" fmla="*/ 0 w 900100"/>
                <a:gd name="connsiteY7" fmla="*/ 1583740 h 1622003"/>
                <a:gd name="connsiteX8" fmla="*/ 0 w 900100"/>
                <a:gd name="connsiteY8" fmla="*/ 38263 h 1622003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40645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48034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93278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00100" h="1726779">
                  <a:moveTo>
                    <a:pt x="0" y="102557"/>
                  </a:moveTo>
                  <a:cubicBezTo>
                    <a:pt x="0" y="81425"/>
                    <a:pt x="17131" y="64294"/>
                    <a:pt x="38263" y="64294"/>
                  </a:cubicBezTo>
                  <a:lnTo>
                    <a:pt x="857075" y="0"/>
                  </a:lnTo>
                  <a:cubicBezTo>
                    <a:pt x="878207" y="0"/>
                    <a:pt x="900100" y="19513"/>
                    <a:pt x="900100" y="40645"/>
                  </a:cubicBezTo>
                  <a:lnTo>
                    <a:pt x="900100" y="1693278"/>
                  </a:lnTo>
                  <a:cubicBezTo>
                    <a:pt x="900100" y="1714410"/>
                    <a:pt x="880588" y="1726779"/>
                    <a:pt x="859456" y="1726779"/>
                  </a:cubicBezTo>
                  <a:lnTo>
                    <a:pt x="38263" y="1686297"/>
                  </a:lnTo>
                  <a:cubicBezTo>
                    <a:pt x="17131" y="1686297"/>
                    <a:pt x="0" y="1669166"/>
                    <a:pt x="0" y="1648034"/>
                  </a:cubicBezTo>
                  <a:lnTo>
                    <a:pt x="0" y="102557"/>
                  </a:lnTo>
                  <a:close/>
                </a:path>
              </a:pathLst>
            </a:custGeom>
            <a:solidFill>
              <a:srgbClr val="C0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円/楕円 28"/>
            <p:cNvSpPr/>
            <p:nvPr/>
          </p:nvSpPr>
          <p:spPr bwMode="auto">
            <a:xfrm>
              <a:off x="3350250" y="3518148"/>
              <a:ext cx="116160" cy="11616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円/楕円 29"/>
            <p:cNvSpPr/>
            <p:nvPr/>
          </p:nvSpPr>
          <p:spPr bwMode="auto">
            <a:xfrm>
              <a:off x="3258814" y="3484792"/>
              <a:ext cx="182872" cy="18287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 bwMode="auto">
            <a:xfrm>
              <a:off x="3255931" y="3496196"/>
              <a:ext cx="160064" cy="160064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31"/>
            <p:cNvSpPr/>
            <p:nvPr/>
          </p:nvSpPr>
          <p:spPr bwMode="auto">
            <a:xfrm>
              <a:off x="274132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3" name="円/楕円 32"/>
            <p:cNvSpPr/>
            <p:nvPr/>
          </p:nvSpPr>
          <p:spPr bwMode="auto">
            <a:xfrm>
              <a:off x="282976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" name="円/楕円 33"/>
            <p:cNvSpPr/>
            <p:nvPr/>
          </p:nvSpPr>
          <p:spPr bwMode="auto">
            <a:xfrm>
              <a:off x="309057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円/楕円 34"/>
            <p:cNvSpPr/>
            <p:nvPr/>
          </p:nvSpPr>
          <p:spPr bwMode="auto">
            <a:xfrm>
              <a:off x="317901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円/楕円 35"/>
            <p:cNvSpPr/>
            <p:nvPr/>
          </p:nvSpPr>
          <p:spPr bwMode="auto">
            <a:xfrm>
              <a:off x="2943237" y="3225524"/>
              <a:ext cx="231454" cy="270030"/>
            </a:xfrm>
            <a:prstGeom prst="ellipse">
              <a:avLst/>
            </a:prstGeom>
            <a:solidFill>
              <a:srgbClr val="FF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円/楕円 128"/>
            <p:cNvSpPr/>
            <p:nvPr/>
          </p:nvSpPr>
          <p:spPr bwMode="auto">
            <a:xfrm>
              <a:off x="2958953" y="3335061"/>
              <a:ext cx="200026" cy="158233"/>
            </a:xfrm>
            <a:custGeom>
              <a:avLst/>
              <a:gdLst>
                <a:gd name="connsiteX0" fmla="*/ 0 w 200025"/>
                <a:gd name="connsiteY0" fmla="*/ 93404 h 186808"/>
                <a:gd name="connsiteX1" fmla="*/ 100013 w 200025"/>
                <a:gd name="connsiteY1" fmla="*/ 0 h 186808"/>
                <a:gd name="connsiteX2" fmla="*/ 200026 w 200025"/>
                <a:gd name="connsiteY2" fmla="*/ 93404 h 186808"/>
                <a:gd name="connsiteX3" fmla="*/ 100013 w 200025"/>
                <a:gd name="connsiteY3" fmla="*/ 186808 h 186808"/>
                <a:gd name="connsiteX4" fmla="*/ 0 w 200025"/>
                <a:gd name="connsiteY4" fmla="*/ 93404 h 186808"/>
                <a:gd name="connsiteX0" fmla="*/ 0 w 200026"/>
                <a:gd name="connsiteY0" fmla="*/ 93404 h 186808"/>
                <a:gd name="connsiteX1" fmla="*/ 100013 w 200026"/>
                <a:gd name="connsiteY1" fmla="*/ 0 h 186808"/>
                <a:gd name="connsiteX2" fmla="*/ 200026 w 200026"/>
                <a:gd name="connsiteY2" fmla="*/ 93404 h 186808"/>
                <a:gd name="connsiteX3" fmla="*/ 100013 w 200026"/>
                <a:gd name="connsiteY3" fmla="*/ 186808 h 186808"/>
                <a:gd name="connsiteX4" fmla="*/ 0 w 200026"/>
                <a:gd name="connsiteY4" fmla="*/ 93404 h 186808"/>
                <a:gd name="connsiteX0" fmla="*/ 0 w 200026"/>
                <a:gd name="connsiteY0" fmla="*/ 64829 h 158233"/>
                <a:gd name="connsiteX1" fmla="*/ 102394 w 200026"/>
                <a:gd name="connsiteY1" fmla="*/ 0 h 158233"/>
                <a:gd name="connsiteX2" fmla="*/ 200026 w 200026"/>
                <a:gd name="connsiteY2" fmla="*/ 64829 h 158233"/>
                <a:gd name="connsiteX3" fmla="*/ 100013 w 200026"/>
                <a:gd name="connsiteY3" fmla="*/ 158233 h 158233"/>
                <a:gd name="connsiteX4" fmla="*/ 0 w 200026"/>
                <a:gd name="connsiteY4" fmla="*/ 64829 h 158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6" h="158233">
                  <a:moveTo>
                    <a:pt x="0" y="64829"/>
                  </a:moveTo>
                  <a:cubicBezTo>
                    <a:pt x="0" y="13243"/>
                    <a:pt x="47158" y="0"/>
                    <a:pt x="102394" y="0"/>
                  </a:cubicBezTo>
                  <a:cubicBezTo>
                    <a:pt x="157630" y="0"/>
                    <a:pt x="200026" y="13243"/>
                    <a:pt x="200026" y="64829"/>
                  </a:cubicBezTo>
                  <a:cubicBezTo>
                    <a:pt x="200026" y="116415"/>
                    <a:pt x="155249" y="158233"/>
                    <a:pt x="100013" y="158233"/>
                  </a:cubicBezTo>
                  <a:cubicBezTo>
                    <a:pt x="44777" y="158233"/>
                    <a:pt x="0" y="116415"/>
                    <a:pt x="0" y="64829"/>
                  </a:cubicBezTo>
                  <a:close/>
                </a:path>
              </a:pathLst>
            </a:custGeom>
            <a:solidFill>
              <a:srgbClr val="FF3399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68180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テキスト ボックス 13"/>
          <p:cNvSpPr txBox="1"/>
          <p:nvPr/>
        </p:nvSpPr>
        <p:spPr>
          <a:xfrm>
            <a:off x="-46259" y="572549"/>
            <a:ext cx="9952258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本当に閉まった？確認した？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0" y="5364215"/>
            <a:ext cx="9905999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>
                <a:solidFill>
                  <a:srgbClr val="FFFF00"/>
                </a:solidFill>
              </a:rPr>
              <a:t>扉を閉めて下さい</a:t>
            </a:r>
            <a:endParaRPr lang="ja-JP" altLang="en-US" sz="8000" dirty="0">
              <a:solidFill>
                <a:srgbClr val="FFFF00"/>
              </a:solidFill>
            </a:endParaRPr>
          </a:p>
        </p:txBody>
      </p:sp>
      <p:grpSp>
        <p:nvGrpSpPr>
          <p:cNvPr id="27" name="グループ化 26"/>
          <p:cNvGrpSpPr/>
          <p:nvPr/>
        </p:nvGrpSpPr>
        <p:grpSpPr>
          <a:xfrm>
            <a:off x="3635279" y="1522978"/>
            <a:ext cx="2451196" cy="3511798"/>
            <a:chOff x="2522729" y="2668675"/>
            <a:chExt cx="1215136" cy="1740911"/>
          </a:xfrm>
        </p:grpSpPr>
        <p:sp>
          <p:nvSpPr>
            <p:cNvPr id="28" name="角丸四角形 27"/>
            <p:cNvSpPr/>
            <p:nvPr/>
          </p:nvSpPr>
          <p:spPr bwMode="auto">
            <a:xfrm>
              <a:off x="2522729" y="2668675"/>
              <a:ext cx="1215136" cy="1700429"/>
            </a:xfrm>
            <a:prstGeom prst="roundRect">
              <a:avLst>
                <a:gd name="adj" fmla="val 4251"/>
              </a:avLst>
            </a:prstGeom>
            <a:solidFill>
              <a:srgbClr val="CC66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角丸四角形 28"/>
            <p:cNvSpPr/>
            <p:nvPr/>
          </p:nvSpPr>
          <p:spPr bwMode="auto">
            <a:xfrm>
              <a:off x="2612740" y="2747101"/>
              <a:ext cx="1035115" cy="1622003"/>
            </a:xfrm>
            <a:prstGeom prst="roundRect">
              <a:avLst>
                <a:gd name="adj" fmla="val 4251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角丸四角形 112"/>
            <p:cNvSpPr/>
            <p:nvPr/>
          </p:nvSpPr>
          <p:spPr bwMode="auto">
            <a:xfrm>
              <a:off x="2605088" y="2682807"/>
              <a:ext cx="907753" cy="1726779"/>
            </a:xfrm>
            <a:custGeom>
              <a:avLst/>
              <a:gdLst>
                <a:gd name="connsiteX0" fmla="*/ 0 w 900100"/>
                <a:gd name="connsiteY0" fmla="*/ 38263 h 1622003"/>
                <a:gd name="connsiteX1" fmla="*/ 38263 w 900100"/>
                <a:gd name="connsiteY1" fmla="*/ 0 h 1622003"/>
                <a:gd name="connsiteX2" fmla="*/ 861837 w 900100"/>
                <a:gd name="connsiteY2" fmla="*/ 0 h 1622003"/>
                <a:gd name="connsiteX3" fmla="*/ 900100 w 900100"/>
                <a:gd name="connsiteY3" fmla="*/ 38263 h 1622003"/>
                <a:gd name="connsiteX4" fmla="*/ 900100 w 900100"/>
                <a:gd name="connsiteY4" fmla="*/ 1583740 h 1622003"/>
                <a:gd name="connsiteX5" fmla="*/ 861837 w 900100"/>
                <a:gd name="connsiteY5" fmla="*/ 1622003 h 1622003"/>
                <a:gd name="connsiteX6" fmla="*/ 38263 w 900100"/>
                <a:gd name="connsiteY6" fmla="*/ 1622003 h 1622003"/>
                <a:gd name="connsiteX7" fmla="*/ 0 w 900100"/>
                <a:gd name="connsiteY7" fmla="*/ 1583740 h 1622003"/>
                <a:gd name="connsiteX8" fmla="*/ 0 w 900100"/>
                <a:gd name="connsiteY8" fmla="*/ 38263 h 1622003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40645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48034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93278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00100" h="1726779">
                  <a:moveTo>
                    <a:pt x="0" y="102557"/>
                  </a:moveTo>
                  <a:cubicBezTo>
                    <a:pt x="0" y="81425"/>
                    <a:pt x="17131" y="64294"/>
                    <a:pt x="38263" y="64294"/>
                  </a:cubicBezTo>
                  <a:lnTo>
                    <a:pt x="857075" y="0"/>
                  </a:lnTo>
                  <a:cubicBezTo>
                    <a:pt x="878207" y="0"/>
                    <a:pt x="900100" y="19513"/>
                    <a:pt x="900100" y="40645"/>
                  </a:cubicBezTo>
                  <a:lnTo>
                    <a:pt x="900100" y="1693278"/>
                  </a:lnTo>
                  <a:cubicBezTo>
                    <a:pt x="900100" y="1714410"/>
                    <a:pt x="880588" y="1726779"/>
                    <a:pt x="859456" y="1726779"/>
                  </a:cubicBezTo>
                  <a:lnTo>
                    <a:pt x="38263" y="1686297"/>
                  </a:lnTo>
                  <a:cubicBezTo>
                    <a:pt x="17131" y="1686297"/>
                    <a:pt x="0" y="1669166"/>
                    <a:pt x="0" y="1648034"/>
                  </a:cubicBezTo>
                  <a:lnTo>
                    <a:pt x="0" y="102557"/>
                  </a:lnTo>
                  <a:close/>
                </a:path>
              </a:pathLst>
            </a:custGeom>
            <a:solidFill>
              <a:srgbClr val="C0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 bwMode="auto">
            <a:xfrm>
              <a:off x="3350250" y="3518148"/>
              <a:ext cx="116160" cy="11616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31"/>
            <p:cNvSpPr/>
            <p:nvPr/>
          </p:nvSpPr>
          <p:spPr bwMode="auto">
            <a:xfrm>
              <a:off x="3258814" y="3484792"/>
              <a:ext cx="182872" cy="18287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円/楕円 32"/>
            <p:cNvSpPr/>
            <p:nvPr/>
          </p:nvSpPr>
          <p:spPr bwMode="auto">
            <a:xfrm>
              <a:off x="3255931" y="3496196"/>
              <a:ext cx="160064" cy="160064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円/楕円 33"/>
            <p:cNvSpPr/>
            <p:nvPr/>
          </p:nvSpPr>
          <p:spPr bwMode="auto">
            <a:xfrm>
              <a:off x="274132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円/楕円 34"/>
            <p:cNvSpPr/>
            <p:nvPr/>
          </p:nvSpPr>
          <p:spPr bwMode="auto">
            <a:xfrm>
              <a:off x="282976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円/楕円 35"/>
            <p:cNvSpPr/>
            <p:nvPr/>
          </p:nvSpPr>
          <p:spPr bwMode="auto">
            <a:xfrm>
              <a:off x="309057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円/楕円 36"/>
            <p:cNvSpPr/>
            <p:nvPr/>
          </p:nvSpPr>
          <p:spPr bwMode="auto">
            <a:xfrm>
              <a:off x="317901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8" name="円/楕円 37"/>
            <p:cNvSpPr/>
            <p:nvPr/>
          </p:nvSpPr>
          <p:spPr bwMode="auto">
            <a:xfrm>
              <a:off x="2943237" y="3225524"/>
              <a:ext cx="231454" cy="270030"/>
            </a:xfrm>
            <a:prstGeom prst="ellipse">
              <a:avLst/>
            </a:prstGeom>
            <a:solidFill>
              <a:srgbClr val="FF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9" name="円/楕円 128"/>
            <p:cNvSpPr/>
            <p:nvPr/>
          </p:nvSpPr>
          <p:spPr bwMode="auto">
            <a:xfrm>
              <a:off x="2958953" y="3335061"/>
              <a:ext cx="200026" cy="158233"/>
            </a:xfrm>
            <a:custGeom>
              <a:avLst/>
              <a:gdLst>
                <a:gd name="connsiteX0" fmla="*/ 0 w 200025"/>
                <a:gd name="connsiteY0" fmla="*/ 93404 h 186808"/>
                <a:gd name="connsiteX1" fmla="*/ 100013 w 200025"/>
                <a:gd name="connsiteY1" fmla="*/ 0 h 186808"/>
                <a:gd name="connsiteX2" fmla="*/ 200026 w 200025"/>
                <a:gd name="connsiteY2" fmla="*/ 93404 h 186808"/>
                <a:gd name="connsiteX3" fmla="*/ 100013 w 200025"/>
                <a:gd name="connsiteY3" fmla="*/ 186808 h 186808"/>
                <a:gd name="connsiteX4" fmla="*/ 0 w 200025"/>
                <a:gd name="connsiteY4" fmla="*/ 93404 h 186808"/>
                <a:gd name="connsiteX0" fmla="*/ 0 w 200026"/>
                <a:gd name="connsiteY0" fmla="*/ 93404 h 186808"/>
                <a:gd name="connsiteX1" fmla="*/ 100013 w 200026"/>
                <a:gd name="connsiteY1" fmla="*/ 0 h 186808"/>
                <a:gd name="connsiteX2" fmla="*/ 200026 w 200026"/>
                <a:gd name="connsiteY2" fmla="*/ 93404 h 186808"/>
                <a:gd name="connsiteX3" fmla="*/ 100013 w 200026"/>
                <a:gd name="connsiteY3" fmla="*/ 186808 h 186808"/>
                <a:gd name="connsiteX4" fmla="*/ 0 w 200026"/>
                <a:gd name="connsiteY4" fmla="*/ 93404 h 186808"/>
                <a:gd name="connsiteX0" fmla="*/ 0 w 200026"/>
                <a:gd name="connsiteY0" fmla="*/ 64829 h 158233"/>
                <a:gd name="connsiteX1" fmla="*/ 102394 w 200026"/>
                <a:gd name="connsiteY1" fmla="*/ 0 h 158233"/>
                <a:gd name="connsiteX2" fmla="*/ 200026 w 200026"/>
                <a:gd name="connsiteY2" fmla="*/ 64829 h 158233"/>
                <a:gd name="connsiteX3" fmla="*/ 100013 w 200026"/>
                <a:gd name="connsiteY3" fmla="*/ 158233 h 158233"/>
                <a:gd name="connsiteX4" fmla="*/ 0 w 200026"/>
                <a:gd name="connsiteY4" fmla="*/ 64829 h 158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6" h="158233">
                  <a:moveTo>
                    <a:pt x="0" y="64829"/>
                  </a:moveTo>
                  <a:cubicBezTo>
                    <a:pt x="0" y="13243"/>
                    <a:pt x="47158" y="0"/>
                    <a:pt x="102394" y="0"/>
                  </a:cubicBezTo>
                  <a:cubicBezTo>
                    <a:pt x="157630" y="0"/>
                    <a:pt x="200026" y="13243"/>
                    <a:pt x="200026" y="64829"/>
                  </a:cubicBezTo>
                  <a:cubicBezTo>
                    <a:pt x="200026" y="116415"/>
                    <a:pt x="155249" y="158233"/>
                    <a:pt x="100013" y="158233"/>
                  </a:cubicBezTo>
                  <a:cubicBezTo>
                    <a:pt x="44777" y="158233"/>
                    <a:pt x="0" y="116415"/>
                    <a:pt x="0" y="64829"/>
                  </a:cubicBezTo>
                  <a:close/>
                </a:path>
              </a:pathLst>
            </a:custGeom>
            <a:solidFill>
              <a:srgbClr val="FF3399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057070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テキスト ボックス 13"/>
          <p:cNvSpPr txBox="1"/>
          <p:nvPr/>
        </p:nvSpPr>
        <p:spPr>
          <a:xfrm>
            <a:off x="-46259" y="480216"/>
            <a:ext cx="9952258" cy="10156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spc="50" dirty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ご協力お願いします</a:t>
            </a:r>
            <a:endParaRPr kumimoji="1" lang="en-US" altLang="ja-JP" sz="6000" b="1" spc="50" dirty="0" smtClean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0" y="5364215"/>
            <a:ext cx="9905999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>
                <a:solidFill>
                  <a:srgbClr val="FFFF00"/>
                </a:solidFill>
              </a:rPr>
              <a:t>扉を閉めて下さい</a:t>
            </a:r>
            <a:endParaRPr lang="ja-JP" altLang="en-US" sz="8000" dirty="0">
              <a:solidFill>
                <a:srgbClr val="FFFF00"/>
              </a:solidFill>
            </a:endParaRPr>
          </a:p>
        </p:txBody>
      </p:sp>
      <p:grpSp>
        <p:nvGrpSpPr>
          <p:cNvPr id="27" name="グループ化 26"/>
          <p:cNvGrpSpPr/>
          <p:nvPr/>
        </p:nvGrpSpPr>
        <p:grpSpPr>
          <a:xfrm>
            <a:off x="3635279" y="1522978"/>
            <a:ext cx="2451196" cy="3511798"/>
            <a:chOff x="2522729" y="2668675"/>
            <a:chExt cx="1215136" cy="1740911"/>
          </a:xfrm>
        </p:grpSpPr>
        <p:sp>
          <p:nvSpPr>
            <p:cNvPr id="28" name="角丸四角形 27"/>
            <p:cNvSpPr/>
            <p:nvPr/>
          </p:nvSpPr>
          <p:spPr bwMode="auto">
            <a:xfrm>
              <a:off x="2522729" y="2668675"/>
              <a:ext cx="1215136" cy="1700429"/>
            </a:xfrm>
            <a:prstGeom prst="roundRect">
              <a:avLst>
                <a:gd name="adj" fmla="val 4251"/>
              </a:avLst>
            </a:prstGeom>
            <a:solidFill>
              <a:srgbClr val="CC66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角丸四角形 28"/>
            <p:cNvSpPr/>
            <p:nvPr/>
          </p:nvSpPr>
          <p:spPr bwMode="auto">
            <a:xfrm>
              <a:off x="2612740" y="2747101"/>
              <a:ext cx="1035115" cy="1622003"/>
            </a:xfrm>
            <a:prstGeom prst="roundRect">
              <a:avLst>
                <a:gd name="adj" fmla="val 4251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角丸四角形 112"/>
            <p:cNvSpPr/>
            <p:nvPr/>
          </p:nvSpPr>
          <p:spPr bwMode="auto">
            <a:xfrm>
              <a:off x="2605088" y="2682807"/>
              <a:ext cx="907753" cy="1726779"/>
            </a:xfrm>
            <a:custGeom>
              <a:avLst/>
              <a:gdLst>
                <a:gd name="connsiteX0" fmla="*/ 0 w 900100"/>
                <a:gd name="connsiteY0" fmla="*/ 38263 h 1622003"/>
                <a:gd name="connsiteX1" fmla="*/ 38263 w 900100"/>
                <a:gd name="connsiteY1" fmla="*/ 0 h 1622003"/>
                <a:gd name="connsiteX2" fmla="*/ 861837 w 900100"/>
                <a:gd name="connsiteY2" fmla="*/ 0 h 1622003"/>
                <a:gd name="connsiteX3" fmla="*/ 900100 w 900100"/>
                <a:gd name="connsiteY3" fmla="*/ 38263 h 1622003"/>
                <a:gd name="connsiteX4" fmla="*/ 900100 w 900100"/>
                <a:gd name="connsiteY4" fmla="*/ 1583740 h 1622003"/>
                <a:gd name="connsiteX5" fmla="*/ 861837 w 900100"/>
                <a:gd name="connsiteY5" fmla="*/ 1622003 h 1622003"/>
                <a:gd name="connsiteX6" fmla="*/ 38263 w 900100"/>
                <a:gd name="connsiteY6" fmla="*/ 1622003 h 1622003"/>
                <a:gd name="connsiteX7" fmla="*/ 0 w 900100"/>
                <a:gd name="connsiteY7" fmla="*/ 1583740 h 1622003"/>
                <a:gd name="connsiteX8" fmla="*/ 0 w 900100"/>
                <a:gd name="connsiteY8" fmla="*/ 38263 h 1622003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40645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48034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93278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00100" h="1726779">
                  <a:moveTo>
                    <a:pt x="0" y="102557"/>
                  </a:moveTo>
                  <a:cubicBezTo>
                    <a:pt x="0" y="81425"/>
                    <a:pt x="17131" y="64294"/>
                    <a:pt x="38263" y="64294"/>
                  </a:cubicBezTo>
                  <a:lnTo>
                    <a:pt x="857075" y="0"/>
                  </a:lnTo>
                  <a:cubicBezTo>
                    <a:pt x="878207" y="0"/>
                    <a:pt x="900100" y="19513"/>
                    <a:pt x="900100" y="40645"/>
                  </a:cubicBezTo>
                  <a:lnTo>
                    <a:pt x="900100" y="1693278"/>
                  </a:lnTo>
                  <a:cubicBezTo>
                    <a:pt x="900100" y="1714410"/>
                    <a:pt x="880588" y="1726779"/>
                    <a:pt x="859456" y="1726779"/>
                  </a:cubicBezTo>
                  <a:lnTo>
                    <a:pt x="38263" y="1686297"/>
                  </a:lnTo>
                  <a:cubicBezTo>
                    <a:pt x="17131" y="1686297"/>
                    <a:pt x="0" y="1669166"/>
                    <a:pt x="0" y="1648034"/>
                  </a:cubicBezTo>
                  <a:lnTo>
                    <a:pt x="0" y="102557"/>
                  </a:lnTo>
                  <a:close/>
                </a:path>
              </a:pathLst>
            </a:custGeom>
            <a:solidFill>
              <a:srgbClr val="C0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 bwMode="auto">
            <a:xfrm>
              <a:off x="3350250" y="3518148"/>
              <a:ext cx="116160" cy="11616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31"/>
            <p:cNvSpPr/>
            <p:nvPr/>
          </p:nvSpPr>
          <p:spPr bwMode="auto">
            <a:xfrm>
              <a:off x="3258814" y="3484792"/>
              <a:ext cx="182872" cy="18287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円/楕円 32"/>
            <p:cNvSpPr/>
            <p:nvPr/>
          </p:nvSpPr>
          <p:spPr bwMode="auto">
            <a:xfrm>
              <a:off x="3255931" y="3496196"/>
              <a:ext cx="160064" cy="160064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円/楕円 33"/>
            <p:cNvSpPr/>
            <p:nvPr/>
          </p:nvSpPr>
          <p:spPr bwMode="auto">
            <a:xfrm>
              <a:off x="274132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円/楕円 34"/>
            <p:cNvSpPr/>
            <p:nvPr/>
          </p:nvSpPr>
          <p:spPr bwMode="auto">
            <a:xfrm>
              <a:off x="282976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円/楕円 35"/>
            <p:cNvSpPr/>
            <p:nvPr/>
          </p:nvSpPr>
          <p:spPr bwMode="auto">
            <a:xfrm>
              <a:off x="309057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円/楕円 36"/>
            <p:cNvSpPr/>
            <p:nvPr/>
          </p:nvSpPr>
          <p:spPr bwMode="auto">
            <a:xfrm>
              <a:off x="317901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8" name="円/楕円 37"/>
            <p:cNvSpPr/>
            <p:nvPr/>
          </p:nvSpPr>
          <p:spPr bwMode="auto">
            <a:xfrm>
              <a:off x="2943237" y="3225524"/>
              <a:ext cx="231454" cy="270030"/>
            </a:xfrm>
            <a:prstGeom prst="ellipse">
              <a:avLst/>
            </a:prstGeom>
            <a:solidFill>
              <a:srgbClr val="FF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9" name="円/楕円 128"/>
            <p:cNvSpPr/>
            <p:nvPr/>
          </p:nvSpPr>
          <p:spPr bwMode="auto">
            <a:xfrm>
              <a:off x="2958953" y="3335061"/>
              <a:ext cx="200026" cy="158233"/>
            </a:xfrm>
            <a:custGeom>
              <a:avLst/>
              <a:gdLst>
                <a:gd name="connsiteX0" fmla="*/ 0 w 200025"/>
                <a:gd name="connsiteY0" fmla="*/ 93404 h 186808"/>
                <a:gd name="connsiteX1" fmla="*/ 100013 w 200025"/>
                <a:gd name="connsiteY1" fmla="*/ 0 h 186808"/>
                <a:gd name="connsiteX2" fmla="*/ 200026 w 200025"/>
                <a:gd name="connsiteY2" fmla="*/ 93404 h 186808"/>
                <a:gd name="connsiteX3" fmla="*/ 100013 w 200025"/>
                <a:gd name="connsiteY3" fmla="*/ 186808 h 186808"/>
                <a:gd name="connsiteX4" fmla="*/ 0 w 200025"/>
                <a:gd name="connsiteY4" fmla="*/ 93404 h 186808"/>
                <a:gd name="connsiteX0" fmla="*/ 0 w 200026"/>
                <a:gd name="connsiteY0" fmla="*/ 93404 h 186808"/>
                <a:gd name="connsiteX1" fmla="*/ 100013 w 200026"/>
                <a:gd name="connsiteY1" fmla="*/ 0 h 186808"/>
                <a:gd name="connsiteX2" fmla="*/ 200026 w 200026"/>
                <a:gd name="connsiteY2" fmla="*/ 93404 h 186808"/>
                <a:gd name="connsiteX3" fmla="*/ 100013 w 200026"/>
                <a:gd name="connsiteY3" fmla="*/ 186808 h 186808"/>
                <a:gd name="connsiteX4" fmla="*/ 0 w 200026"/>
                <a:gd name="connsiteY4" fmla="*/ 93404 h 186808"/>
                <a:gd name="connsiteX0" fmla="*/ 0 w 200026"/>
                <a:gd name="connsiteY0" fmla="*/ 64829 h 158233"/>
                <a:gd name="connsiteX1" fmla="*/ 102394 w 200026"/>
                <a:gd name="connsiteY1" fmla="*/ 0 h 158233"/>
                <a:gd name="connsiteX2" fmla="*/ 200026 w 200026"/>
                <a:gd name="connsiteY2" fmla="*/ 64829 h 158233"/>
                <a:gd name="connsiteX3" fmla="*/ 100013 w 200026"/>
                <a:gd name="connsiteY3" fmla="*/ 158233 h 158233"/>
                <a:gd name="connsiteX4" fmla="*/ 0 w 200026"/>
                <a:gd name="connsiteY4" fmla="*/ 64829 h 158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6" h="158233">
                  <a:moveTo>
                    <a:pt x="0" y="64829"/>
                  </a:moveTo>
                  <a:cubicBezTo>
                    <a:pt x="0" y="13243"/>
                    <a:pt x="47158" y="0"/>
                    <a:pt x="102394" y="0"/>
                  </a:cubicBezTo>
                  <a:cubicBezTo>
                    <a:pt x="157630" y="0"/>
                    <a:pt x="200026" y="13243"/>
                    <a:pt x="200026" y="64829"/>
                  </a:cubicBezTo>
                  <a:cubicBezTo>
                    <a:pt x="200026" y="116415"/>
                    <a:pt x="155249" y="158233"/>
                    <a:pt x="100013" y="158233"/>
                  </a:cubicBezTo>
                  <a:cubicBezTo>
                    <a:pt x="44777" y="158233"/>
                    <a:pt x="0" y="116415"/>
                    <a:pt x="0" y="64829"/>
                  </a:cubicBezTo>
                  <a:close/>
                </a:path>
              </a:pathLst>
            </a:custGeom>
            <a:solidFill>
              <a:srgbClr val="FF3399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3222526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pop479_扉を閉めて下さい</dc:title>
  <dc:subject>pop479_扉を閉めて下さい</dc:subject>
  <dc:creator>http://www.digipot.net</dc:creator>
  <cp:lastModifiedBy/>
  <cp:revision>1</cp:revision>
  <dcterms:created xsi:type="dcterms:W3CDTF">2015-01-17T05:04:59Z</dcterms:created>
  <dcterms:modified xsi:type="dcterms:W3CDTF">2015-01-17T05:05:03Z</dcterms:modified>
  <cp:version>1</cp:version>
</cp:coreProperties>
</file>

<file path=docProps/thumbnail.jpeg>
</file>